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7" r:id="rId4"/>
    <p:sldId id="266" r:id="rId5"/>
    <p:sldId id="268" r:id="rId6"/>
    <p:sldId id="261" r:id="rId7"/>
    <p:sldId id="259" r:id="rId8"/>
    <p:sldId id="256" r:id="rId9"/>
    <p:sldId id="257" r:id="rId10"/>
    <p:sldId id="260" r:id="rId11"/>
    <p:sldId id="262" r:id="rId12"/>
    <p:sldId id="269" r:id="rId13"/>
    <p:sldId id="263" r:id="rId14"/>
    <p:sldId id="270" r:id="rId15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99" d="100"/>
          <a:sy n="99" d="100"/>
        </p:scale>
        <p:origin x="-10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Norge</c:v>
                </c:pt>
              </c:strCache>
            </c:strRef>
          </c:tx>
          <c:invertIfNegative val="0"/>
          <c:cat>
            <c:strRef>
              <c:f>'Ark1'!$A$2:$A$6</c:f>
              <c:strCache>
                <c:ptCount val="5"/>
                <c:pt idx="0">
                  <c:v>Peds-ql fysisk score</c:v>
                </c:pt>
                <c:pt idx="1">
                  <c:v>Peds-ql emosjonell score</c:v>
                </c:pt>
                <c:pt idx="2">
                  <c:v>Peds-ql total score</c:v>
                </c:pt>
                <c:pt idx="3">
                  <c:v>Protesetilfredshet</c:v>
                </c:pt>
                <c:pt idx="4">
                  <c:v>Aktivitet</c:v>
                </c:pt>
              </c:strCache>
            </c:strRef>
          </c:cat>
          <c:val>
            <c:numRef>
              <c:f>'Ark1'!$B$2:$B$6</c:f>
              <c:numCache>
                <c:formatCode>0.00%</c:formatCode>
                <c:ptCount val="5"/>
                <c:pt idx="0">
                  <c:v>0.85399999999999998</c:v>
                </c:pt>
                <c:pt idx="1">
                  <c:v>0.79600000000000004</c:v>
                </c:pt>
                <c:pt idx="2" formatCode="0%">
                  <c:v>0.81</c:v>
                </c:pt>
                <c:pt idx="3" formatCode="0%">
                  <c:v>0.7</c:v>
                </c:pt>
                <c:pt idx="4" formatCode="0%">
                  <c:v>0.67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Kambodsja</c:v>
                </c:pt>
              </c:strCache>
            </c:strRef>
          </c:tx>
          <c:invertIfNegative val="0"/>
          <c:cat>
            <c:strRef>
              <c:f>'Ark1'!$A$2:$A$6</c:f>
              <c:strCache>
                <c:ptCount val="5"/>
                <c:pt idx="0">
                  <c:v>Peds-ql fysisk score</c:v>
                </c:pt>
                <c:pt idx="1">
                  <c:v>Peds-ql emosjonell score</c:v>
                </c:pt>
                <c:pt idx="2">
                  <c:v>Peds-ql total score</c:v>
                </c:pt>
                <c:pt idx="3">
                  <c:v>Protesetilfredshet</c:v>
                </c:pt>
                <c:pt idx="4">
                  <c:v>Aktivitet</c:v>
                </c:pt>
              </c:strCache>
            </c:strRef>
          </c:cat>
          <c:val>
            <c:numRef>
              <c:f>'Ark1'!$C$2:$C$6</c:f>
              <c:numCache>
                <c:formatCode>0%</c:formatCode>
                <c:ptCount val="5"/>
                <c:pt idx="0">
                  <c:v>0.62</c:v>
                </c:pt>
                <c:pt idx="1">
                  <c:v>0.54</c:v>
                </c:pt>
                <c:pt idx="2">
                  <c:v>0.56000000000000005</c:v>
                </c:pt>
                <c:pt idx="3">
                  <c:v>0.68</c:v>
                </c:pt>
                <c:pt idx="4" formatCode="0.00%">
                  <c:v>0.47499999999999998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220672"/>
        <c:axId val="32222208"/>
      </c:barChart>
      <c:catAx>
        <c:axId val="32220672"/>
        <c:scaling>
          <c:orientation val="minMax"/>
        </c:scaling>
        <c:delete val="0"/>
        <c:axPos val="b"/>
        <c:majorTickMark val="out"/>
        <c:minorTickMark val="none"/>
        <c:tickLblPos val="nextTo"/>
        <c:crossAx val="32222208"/>
        <c:crosses val="autoZero"/>
        <c:auto val="1"/>
        <c:lblAlgn val="ctr"/>
        <c:lblOffset val="100"/>
        <c:noMultiLvlLbl val="0"/>
      </c:catAx>
      <c:valAx>
        <c:axId val="3222220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322206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FE2E-743F-4332-91D4-FECC01130005}" type="datetimeFigureOut">
              <a:rPr lang="nb-NO" smtClean="0"/>
              <a:pPr/>
              <a:t>08.06.2011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A2AA-DA13-4511-A9BC-841463BA030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FE2E-743F-4332-91D4-FECC01130005}" type="datetimeFigureOut">
              <a:rPr lang="nb-NO" smtClean="0"/>
              <a:pPr/>
              <a:t>08.06.2011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A2AA-DA13-4511-A9BC-841463BA030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FE2E-743F-4332-91D4-FECC01130005}" type="datetimeFigureOut">
              <a:rPr lang="nb-NO" smtClean="0"/>
              <a:pPr/>
              <a:t>08.06.2011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A2AA-DA13-4511-A9BC-841463BA030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FE2E-743F-4332-91D4-FECC01130005}" type="datetimeFigureOut">
              <a:rPr lang="nb-NO" smtClean="0"/>
              <a:pPr/>
              <a:t>08.06.2011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A2AA-DA13-4511-A9BC-841463BA030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FE2E-743F-4332-91D4-FECC01130005}" type="datetimeFigureOut">
              <a:rPr lang="nb-NO" smtClean="0"/>
              <a:pPr/>
              <a:t>08.06.2011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A2AA-DA13-4511-A9BC-841463BA030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FE2E-743F-4332-91D4-FECC01130005}" type="datetimeFigureOut">
              <a:rPr lang="nb-NO" smtClean="0"/>
              <a:pPr/>
              <a:t>08.06.2011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A2AA-DA13-4511-A9BC-841463BA030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FE2E-743F-4332-91D4-FECC01130005}" type="datetimeFigureOut">
              <a:rPr lang="nb-NO" smtClean="0"/>
              <a:pPr/>
              <a:t>08.06.2011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A2AA-DA13-4511-A9BC-841463BA030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FE2E-743F-4332-91D4-FECC01130005}" type="datetimeFigureOut">
              <a:rPr lang="nb-NO" smtClean="0"/>
              <a:pPr/>
              <a:t>08.06.2011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A2AA-DA13-4511-A9BC-841463BA030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FE2E-743F-4332-91D4-FECC01130005}" type="datetimeFigureOut">
              <a:rPr lang="nb-NO" smtClean="0"/>
              <a:pPr/>
              <a:t>08.06.2011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A2AA-DA13-4511-A9BC-841463BA030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FE2E-743F-4332-91D4-FECC01130005}" type="datetimeFigureOut">
              <a:rPr lang="nb-NO" smtClean="0"/>
              <a:pPr/>
              <a:t>08.06.2011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A2AA-DA13-4511-A9BC-841463BA030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FE2E-743F-4332-91D4-FECC01130005}" type="datetimeFigureOut">
              <a:rPr lang="nb-NO" smtClean="0"/>
              <a:pPr/>
              <a:t>08.06.2011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A2AA-DA13-4511-A9BC-841463BA030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2FE2E-743F-4332-91D4-FECC01130005}" type="datetimeFigureOut">
              <a:rPr lang="nb-NO" smtClean="0"/>
              <a:pPr/>
              <a:t>08.06.2011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BA2AA-DA13-4511-A9BC-841463BA0305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Gunhild.aasen@sophiesminde.no" TargetMode="External"/><Relationship Id="rId2" Type="http://schemas.openxmlformats.org/officeDocument/2006/relationships/hyperlink" Target="mailto:Rune.nilsen@sophiesminde.n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err="1" smtClean="0"/>
              <a:t>Patient</a:t>
            </a:r>
            <a:r>
              <a:rPr lang="nb-NO" dirty="0" smtClean="0"/>
              <a:t> </a:t>
            </a:r>
            <a:r>
              <a:rPr lang="nb-NO" dirty="0" err="1" smtClean="0"/>
              <a:t>satisfaction</a:t>
            </a:r>
            <a:r>
              <a:rPr lang="nb-NO" dirty="0" smtClean="0"/>
              <a:t> </a:t>
            </a:r>
            <a:r>
              <a:rPr lang="nb-NO" dirty="0" err="1" smtClean="0"/>
              <a:t>among</a:t>
            </a:r>
            <a:r>
              <a:rPr lang="nb-NO" dirty="0" smtClean="0"/>
              <a:t> </a:t>
            </a:r>
            <a:r>
              <a:rPr lang="nb-NO" dirty="0" err="1" smtClean="0"/>
              <a:t>children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unilateral </a:t>
            </a:r>
            <a:r>
              <a:rPr lang="nb-NO" dirty="0" err="1" smtClean="0"/>
              <a:t>lower</a:t>
            </a:r>
            <a:r>
              <a:rPr lang="nb-NO" dirty="0" smtClean="0"/>
              <a:t> </a:t>
            </a:r>
            <a:r>
              <a:rPr lang="nb-NO" dirty="0" err="1" smtClean="0"/>
              <a:t>limb</a:t>
            </a:r>
            <a:r>
              <a:rPr lang="nb-NO" dirty="0" smtClean="0"/>
              <a:t> </a:t>
            </a:r>
            <a:r>
              <a:rPr lang="nb-NO" dirty="0" err="1" smtClean="0"/>
              <a:t>prosthesis</a:t>
            </a:r>
            <a:r>
              <a:rPr lang="nb-NO" dirty="0" smtClean="0"/>
              <a:t>, </a:t>
            </a:r>
            <a:r>
              <a:rPr lang="nb-NO" dirty="0" err="1" smtClean="0"/>
              <a:t>comparing</a:t>
            </a:r>
            <a:r>
              <a:rPr lang="nb-NO" dirty="0" smtClean="0"/>
              <a:t> Norway and </a:t>
            </a:r>
            <a:r>
              <a:rPr lang="nb-NO" dirty="0" err="1" smtClean="0"/>
              <a:t>Cambodia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r>
              <a:rPr lang="nb-NO" dirty="0" smtClean="0"/>
              <a:t>Gunhild Aasen</a:t>
            </a:r>
          </a:p>
          <a:p>
            <a:r>
              <a:rPr lang="nb-NO" dirty="0" smtClean="0"/>
              <a:t>Rune Nilsen</a:t>
            </a:r>
          </a:p>
          <a:p>
            <a:endParaRPr lang="nb-NO" dirty="0" smtClean="0"/>
          </a:p>
          <a:p>
            <a:r>
              <a:rPr lang="nb-NO" dirty="0" err="1" smtClean="0"/>
              <a:t>Comparing</a:t>
            </a:r>
            <a:r>
              <a:rPr lang="nb-NO" dirty="0" smtClean="0"/>
              <a:t> </a:t>
            </a:r>
            <a:r>
              <a:rPr lang="nb-NO" dirty="0" err="1" smtClean="0"/>
              <a:t>children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prosthesis</a:t>
            </a:r>
            <a:endParaRPr lang="nb-NO" dirty="0" smtClean="0"/>
          </a:p>
          <a:p>
            <a:r>
              <a:rPr lang="nb-NO" dirty="0" err="1" smtClean="0"/>
              <a:t>Quality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life and </a:t>
            </a:r>
            <a:r>
              <a:rPr lang="nb-NO" dirty="0" err="1" smtClean="0"/>
              <a:t>satisfaction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their</a:t>
            </a:r>
            <a:r>
              <a:rPr lang="nb-NO" dirty="0" smtClean="0"/>
              <a:t> </a:t>
            </a:r>
            <a:r>
              <a:rPr lang="nb-NO" dirty="0" err="1" smtClean="0"/>
              <a:t>prosthesis</a:t>
            </a:r>
            <a:endParaRPr lang="nb-NO" dirty="0" smtClean="0"/>
          </a:p>
          <a:p>
            <a:r>
              <a:rPr lang="nb-NO" dirty="0" smtClean="0"/>
              <a:t>2 </a:t>
            </a:r>
            <a:r>
              <a:rPr lang="nb-NO" dirty="0" err="1" smtClean="0"/>
              <a:t>qualitative</a:t>
            </a:r>
            <a:r>
              <a:rPr lang="nb-NO" dirty="0" smtClean="0"/>
              <a:t> questions </a:t>
            </a:r>
            <a:r>
              <a:rPr lang="nb-NO" dirty="0" err="1" smtClean="0"/>
              <a:t>regarding</a:t>
            </a:r>
            <a:r>
              <a:rPr lang="nb-NO" dirty="0" smtClean="0"/>
              <a:t> game and play </a:t>
            </a:r>
            <a:r>
              <a:rPr lang="nb-NO" dirty="0" err="1" smtClean="0"/>
              <a:t>activities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Method in </a:t>
            </a:r>
            <a:r>
              <a:rPr lang="nb-NO" dirty="0" err="1" smtClean="0"/>
              <a:t>Cambodia</a:t>
            </a:r>
            <a:endParaRPr lang="nb-NO" dirty="0"/>
          </a:p>
        </p:txBody>
      </p:sp>
      <p:pic>
        <p:nvPicPr>
          <p:cNvPr id="4" name="Plassholder for innhold 3" descr="Kambodsja november 2009 09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21499"/>
            <a:ext cx="4038600" cy="2683365"/>
          </a:xfrm>
        </p:spPr>
      </p:pic>
      <p:sp>
        <p:nvSpPr>
          <p:cNvPr id="7" name="Plassholder for innhold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 smtClean="0"/>
              <a:t>Group 22 </a:t>
            </a:r>
            <a:r>
              <a:rPr lang="nb-NO" dirty="0" err="1" smtClean="0"/>
              <a:t>of</a:t>
            </a:r>
            <a:r>
              <a:rPr lang="nb-NO" dirty="0" smtClean="0"/>
              <a:t> non </a:t>
            </a:r>
            <a:r>
              <a:rPr lang="nb-NO" dirty="0" err="1" smtClean="0"/>
              <a:t>disabled</a:t>
            </a:r>
            <a:r>
              <a:rPr lang="nb-NO" dirty="0" smtClean="0"/>
              <a:t> </a:t>
            </a:r>
            <a:r>
              <a:rPr lang="nb-NO" dirty="0" err="1" smtClean="0"/>
              <a:t>children</a:t>
            </a:r>
            <a:endParaRPr lang="nb-NO" dirty="0" smtClean="0"/>
          </a:p>
          <a:p>
            <a:r>
              <a:rPr lang="nb-NO" dirty="0" smtClean="0"/>
              <a:t>Rural and urban</a:t>
            </a:r>
          </a:p>
          <a:p>
            <a:r>
              <a:rPr lang="nb-NO" dirty="0" smtClean="0"/>
              <a:t>Reference group</a:t>
            </a:r>
          </a:p>
          <a:p>
            <a:r>
              <a:rPr lang="nb-NO" dirty="0" smtClean="0"/>
              <a:t>Same </a:t>
            </a:r>
            <a:r>
              <a:rPr lang="nb-NO" dirty="0" err="1" smtClean="0"/>
              <a:t>method</a:t>
            </a:r>
            <a:r>
              <a:rPr lang="nb-NO" dirty="0" smtClean="0"/>
              <a:t> and interpreter as </a:t>
            </a:r>
            <a:r>
              <a:rPr lang="nb-NO" dirty="0" err="1" smtClean="0"/>
              <a:t>previous</a:t>
            </a:r>
            <a:endParaRPr lang="nb-NO" dirty="0" smtClean="0"/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Results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err="1" smtClean="0"/>
              <a:t>Children</a:t>
            </a:r>
            <a:r>
              <a:rPr lang="nb-NO" dirty="0" smtClean="0"/>
              <a:t> have </a:t>
            </a:r>
            <a:r>
              <a:rPr lang="nb-NO" dirty="0" err="1" smtClean="0"/>
              <a:t>lower</a:t>
            </a:r>
            <a:r>
              <a:rPr lang="nb-NO" dirty="0" smtClean="0"/>
              <a:t> </a:t>
            </a:r>
            <a:r>
              <a:rPr lang="nb-NO" dirty="0" err="1" smtClean="0"/>
              <a:t>quality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life in </a:t>
            </a:r>
            <a:r>
              <a:rPr lang="nb-NO" dirty="0" err="1" smtClean="0"/>
              <a:t>Cambodia</a:t>
            </a:r>
            <a:r>
              <a:rPr lang="nb-NO" dirty="0" smtClean="0"/>
              <a:t> </a:t>
            </a:r>
            <a:r>
              <a:rPr lang="nb-NO" dirty="0" err="1" smtClean="0"/>
              <a:t>than</a:t>
            </a:r>
            <a:r>
              <a:rPr lang="nb-NO" dirty="0" smtClean="0"/>
              <a:t> in Norway </a:t>
            </a:r>
          </a:p>
          <a:p>
            <a:r>
              <a:rPr lang="nb-NO" dirty="0" err="1" smtClean="0"/>
              <a:t>Children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prosthesis</a:t>
            </a:r>
            <a:r>
              <a:rPr lang="nb-NO" dirty="0" smtClean="0"/>
              <a:t> has same </a:t>
            </a:r>
            <a:r>
              <a:rPr lang="nb-NO" dirty="0" err="1" smtClean="0"/>
              <a:t>quality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life as non </a:t>
            </a:r>
            <a:r>
              <a:rPr lang="nb-NO" dirty="0" err="1" smtClean="0"/>
              <a:t>disabled</a:t>
            </a:r>
            <a:r>
              <a:rPr lang="nb-NO" dirty="0" smtClean="0"/>
              <a:t> </a:t>
            </a:r>
            <a:r>
              <a:rPr lang="nb-NO" dirty="0" err="1" smtClean="0"/>
              <a:t>children</a:t>
            </a:r>
            <a:r>
              <a:rPr lang="nb-NO" dirty="0" smtClean="0"/>
              <a:t> in </a:t>
            </a:r>
            <a:r>
              <a:rPr lang="nb-NO" dirty="0" err="1" smtClean="0"/>
              <a:t>both</a:t>
            </a:r>
            <a:r>
              <a:rPr lang="nb-NO" dirty="0" smtClean="0"/>
              <a:t> </a:t>
            </a:r>
            <a:r>
              <a:rPr lang="nb-NO" dirty="0" err="1" smtClean="0"/>
              <a:t>countries</a:t>
            </a:r>
            <a:endParaRPr lang="nb-NO" dirty="0" smtClean="0"/>
          </a:p>
          <a:p>
            <a:r>
              <a:rPr lang="nb-NO" dirty="0" err="1" smtClean="0"/>
              <a:t>Children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prosthesis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equally</a:t>
            </a:r>
            <a:r>
              <a:rPr lang="nb-NO" dirty="0" smtClean="0"/>
              <a:t> </a:t>
            </a:r>
            <a:r>
              <a:rPr lang="nb-NO" dirty="0" err="1" smtClean="0"/>
              <a:t>very</a:t>
            </a:r>
            <a:r>
              <a:rPr lang="nb-NO" dirty="0" smtClean="0"/>
              <a:t> </a:t>
            </a:r>
            <a:r>
              <a:rPr lang="nb-NO" dirty="0" err="1" smtClean="0"/>
              <a:t>satisfied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their</a:t>
            </a:r>
            <a:r>
              <a:rPr lang="nb-NO" dirty="0" smtClean="0"/>
              <a:t> </a:t>
            </a:r>
            <a:r>
              <a:rPr lang="nb-NO" dirty="0" err="1" smtClean="0"/>
              <a:t>prosthesis</a:t>
            </a:r>
            <a:r>
              <a:rPr lang="nb-NO" dirty="0" smtClean="0"/>
              <a:t> in </a:t>
            </a:r>
            <a:r>
              <a:rPr lang="nb-NO" dirty="0" err="1" smtClean="0"/>
              <a:t>both</a:t>
            </a:r>
            <a:r>
              <a:rPr lang="nb-NO" dirty="0" smtClean="0"/>
              <a:t> </a:t>
            </a:r>
            <a:r>
              <a:rPr lang="nb-NO" dirty="0" err="1" smtClean="0"/>
              <a:t>coutries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Resultater</a:t>
            </a:r>
            <a:endParaRPr lang="nb-NO" dirty="0"/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091716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579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Results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err="1" smtClean="0"/>
              <a:t>Prosthesis</a:t>
            </a:r>
            <a:r>
              <a:rPr lang="nb-NO" dirty="0" smtClean="0"/>
              <a:t> </a:t>
            </a:r>
            <a:r>
              <a:rPr lang="nb-NO" dirty="0" err="1" smtClean="0"/>
              <a:t>does</a:t>
            </a:r>
            <a:r>
              <a:rPr lang="nb-NO" dirty="0" smtClean="0"/>
              <a:t> not </a:t>
            </a:r>
            <a:r>
              <a:rPr lang="nb-NO" dirty="0" err="1" smtClean="0"/>
              <a:t>give</a:t>
            </a:r>
            <a:r>
              <a:rPr lang="nb-NO" dirty="0" smtClean="0"/>
              <a:t> </a:t>
            </a:r>
            <a:r>
              <a:rPr lang="nb-NO" dirty="0" err="1" smtClean="0"/>
              <a:t>reduced</a:t>
            </a:r>
            <a:r>
              <a:rPr lang="nb-NO" dirty="0" smtClean="0"/>
              <a:t> </a:t>
            </a:r>
            <a:r>
              <a:rPr lang="nb-NO" dirty="0" err="1" smtClean="0"/>
              <a:t>quality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life for </a:t>
            </a:r>
            <a:r>
              <a:rPr lang="nb-NO" dirty="0" err="1" smtClean="0"/>
              <a:t>children</a:t>
            </a:r>
            <a:endParaRPr lang="nb-NO" dirty="0" smtClean="0"/>
          </a:p>
          <a:p>
            <a:r>
              <a:rPr lang="nb-NO" dirty="0" err="1" smtClean="0"/>
              <a:t>Quality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life </a:t>
            </a:r>
            <a:r>
              <a:rPr lang="nb-NO" dirty="0" err="1" smtClean="0"/>
              <a:t>depends</a:t>
            </a:r>
            <a:r>
              <a:rPr lang="nb-NO" dirty="0" smtClean="0"/>
              <a:t> on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society</a:t>
            </a:r>
            <a:r>
              <a:rPr lang="nb-NO" dirty="0" smtClean="0"/>
              <a:t> </a:t>
            </a:r>
            <a:r>
              <a:rPr lang="nb-NO" dirty="0" err="1" smtClean="0"/>
              <a:t>where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 live </a:t>
            </a:r>
          </a:p>
          <a:p>
            <a:r>
              <a:rPr lang="nb-NO" dirty="0" smtClean="0"/>
              <a:t>Materials and </a:t>
            </a:r>
            <a:r>
              <a:rPr lang="nb-NO" dirty="0" err="1" smtClean="0"/>
              <a:t>components</a:t>
            </a:r>
            <a:r>
              <a:rPr lang="nb-NO" dirty="0" smtClean="0"/>
              <a:t> used </a:t>
            </a:r>
            <a:r>
              <a:rPr lang="nb-NO" dirty="0" err="1" smtClean="0"/>
              <a:t>are</a:t>
            </a:r>
            <a:r>
              <a:rPr lang="nb-NO" dirty="0" smtClean="0"/>
              <a:t> not </a:t>
            </a:r>
            <a:r>
              <a:rPr lang="nb-NO" dirty="0" err="1" smtClean="0"/>
              <a:t>important</a:t>
            </a:r>
            <a:r>
              <a:rPr lang="nb-NO" dirty="0" smtClean="0"/>
              <a:t> as long as </a:t>
            </a:r>
            <a:r>
              <a:rPr lang="nb-NO" dirty="0" err="1" smtClean="0"/>
              <a:t>comfort</a:t>
            </a:r>
            <a:r>
              <a:rPr lang="nb-NO" dirty="0" smtClean="0"/>
              <a:t> and </a:t>
            </a:r>
            <a:r>
              <a:rPr lang="nb-NO" dirty="0" err="1" smtClean="0"/>
              <a:t>function</a:t>
            </a:r>
            <a:r>
              <a:rPr lang="nb-NO" dirty="0" smtClean="0"/>
              <a:t> is </a:t>
            </a:r>
            <a:r>
              <a:rPr lang="nb-NO" dirty="0" err="1" smtClean="0"/>
              <a:t>adequate</a:t>
            </a:r>
            <a:endParaRPr lang="nb-NO" dirty="0" smtClean="0"/>
          </a:p>
          <a:p>
            <a:r>
              <a:rPr lang="nb-NO" dirty="0" err="1" smtClean="0"/>
              <a:t>Educated</a:t>
            </a:r>
            <a:r>
              <a:rPr lang="nb-NO" dirty="0" smtClean="0"/>
              <a:t> </a:t>
            </a:r>
            <a:r>
              <a:rPr lang="nb-NO" dirty="0" err="1" smtClean="0"/>
              <a:t>prosthetists</a:t>
            </a:r>
            <a:r>
              <a:rPr lang="nb-NO" dirty="0" smtClean="0"/>
              <a:t>, </a:t>
            </a:r>
            <a:r>
              <a:rPr lang="nb-NO" dirty="0" err="1" smtClean="0"/>
              <a:t>good</a:t>
            </a:r>
            <a:r>
              <a:rPr lang="nb-NO" dirty="0" smtClean="0"/>
              <a:t> fitting and </a:t>
            </a:r>
            <a:r>
              <a:rPr lang="nb-NO" dirty="0" err="1" smtClean="0"/>
              <a:t>follow</a:t>
            </a:r>
            <a:r>
              <a:rPr lang="nb-NO" dirty="0" smtClean="0"/>
              <a:t> up is most </a:t>
            </a:r>
            <a:r>
              <a:rPr lang="nb-NO" dirty="0" err="1" smtClean="0"/>
              <a:t>important</a:t>
            </a:r>
            <a:endParaRPr lang="nb-NO" dirty="0"/>
          </a:p>
        </p:txBody>
      </p:sp>
      <p:pic>
        <p:nvPicPr>
          <p:cNvPr id="10" name="Plassholder for innhold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21789"/>
            <a:ext cx="4038600" cy="2682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Spørsmål og diskusjon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hlinkClick r:id="rId2"/>
              </a:rPr>
              <a:t>Rune.nilsen@sophiesminde.no</a:t>
            </a:r>
            <a:endParaRPr lang="nb-NO" dirty="0" smtClean="0"/>
          </a:p>
          <a:p>
            <a:r>
              <a:rPr lang="nb-NO" dirty="0" smtClean="0">
                <a:hlinkClick r:id="rId3"/>
              </a:rPr>
              <a:t>Gunhild.aasen@sophiesminde.no</a:t>
            </a:r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Forskningsmidler fra Sophies Minde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8935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Hypothesis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Children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prosthesis</a:t>
            </a:r>
            <a:r>
              <a:rPr lang="nb-NO" dirty="0" smtClean="0"/>
              <a:t> in Norway has a </a:t>
            </a:r>
            <a:r>
              <a:rPr lang="nb-NO" dirty="0" err="1" smtClean="0"/>
              <a:t>higher</a:t>
            </a:r>
            <a:r>
              <a:rPr lang="nb-NO" dirty="0" smtClean="0"/>
              <a:t> </a:t>
            </a:r>
            <a:r>
              <a:rPr lang="nb-NO" dirty="0" err="1" smtClean="0"/>
              <a:t>quality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life </a:t>
            </a:r>
            <a:r>
              <a:rPr lang="nb-NO" dirty="0" err="1" smtClean="0"/>
              <a:t>than</a:t>
            </a:r>
            <a:r>
              <a:rPr lang="nb-NO" dirty="0" smtClean="0"/>
              <a:t> </a:t>
            </a:r>
            <a:r>
              <a:rPr lang="nb-NO" dirty="0" err="1" smtClean="0"/>
              <a:t>children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prosthesis</a:t>
            </a:r>
            <a:r>
              <a:rPr lang="nb-NO" dirty="0" smtClean="0"/>
              <a:t> in </a:t>
            </a:r>
            <a:r>
              <a:rPr lang="nb-NO" dirty="0" err="1" smtClean="0"/>
              <a:t>Cambodia</a:t>
            </a:r>
            <a:endParaRPr lang="nb-NO" dirty="0" smtClean="0"/>
          </a:p>
          <a:p>
            <a:r>
              <a:rPr lang="nb-NO" dirty="0" err="1" smtClean="0"/>
              <a:t>Children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two</a:t>
            </a:r>
            <a:r>
              <a:rPr lang="nb-NO" dirty="0" smtClean="0"/>
              <a:t> </a:t>
            </a:r>
            <a:r>
              <a:rPr lang="nb-NO" dirty="0" err="1" smtClean="0"/>
              <a:t>countries</a:t>
            </a:r>
            <a:r>
              <a:rPr lang="nb-NO" dirty="0" smtClean="0"/>
              <a:t> have different games and play </a:t>
            </a:r>
            <a:r>
              <a:rPr lang="nb-NO" dirty="0" err="1" smtClean="0"/>
              <a:t>activities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6381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Background</a:t>
            </a:r>
            <a:r>
              <a:rPr lang="nb-NO" dirty="0" smtClean="0"/>
              <a:t> info	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Norway is one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richest</a:t>
            </a:r>
            <a:r>
              <a:rPr lang="nb-NO" dirty="0" smtClean="0"/>
              <a:t> </a:t>
            </a:r>
            <a:r>
              <a:rPr lang="nb-NO" dirty="0" err="1" smtClean="0"/>
              <a:t>countries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world</a:t>
            </a:r>
            <a:r>
              <a:rPr lang="nb-NO" dirty="0" smtClean="0"/>
              <a:t>, </a:t>
            </a:r>
            <a:r>
              <a:rPr lang="nb-NO" dirty="0" err="1" smtClean="0"/>
              <a:t>number</a:t>
            </a:r>
            <a:r>
              <a:rPr lang="nb-NO" dirty="0" smtClean="0"/>
              <a:t> 5 </a:t>
            </a:r>
            <a:r>
              <a:rPr lang="nb-NO" dirty="0" err="1" smtClean="0"/>
              <a:t>with</a:t>
            </a:r>
            <a:r>
              <a:rPr lang="nb-NO" dirty="0" smtClean="0"/>
              <a:t> BNP </a:t>
            </a:r>
            <a:r>
              <a:rPr lang="nb-NO" dirty="0" err="1" smtClean="0"/>
              <a:t>of</a:t>
            </a:r>
            <a:r>
              <a:rPr lang="nb-NO" dirty="0" smtClean="0"/>
              <a:t> 59300 USD per </a:t>
            </a:r>
            <a:r>
              <a:rPr lang="nb-NO" dirty="0" err="1" smtClean="0"/>
              <a:t>capita</a:t>
            </a:r>
            <a:r>
              <a:rPr lang="nb-NO" dirty="0" smtClean="0"/>
              <a:t> </a:t>
            </a:r>
          </a:p>
          <a:p>
            <a:r>
              <a:rPr lang="nb-NO" dirty="0" err="1" smtClean="0"/>
              <a:t>Cambodia</a:t>
            </a:r>
            <a:r>
              <a:rPr lang="nb-NO" dirty="0" smtClean="0"/>
              <a:t> is one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poorest</a:t>
            </a:r>
            <a:r>
              <a:rPr lang="nb-NO" dirty="0" smtClean="0"/>
              <a:t> </a:t>
            </a:r>
            <a:r>
              <a:rPr lang="nb-NO" dirty="0" err="1" smtClean="0"/>
              <a:t>countries</a:t>
            </a:r>
            <a:r>
              <a:rPr lang="nb-NO" dirty="0" smtClean="0"/>
              <a:t> in South East Asia, BNP 2000 USD per </a:t>
            </a:r>
            <a:r>
              <a:rPr lang="nb-NO" dirty="0" err="1" smtClean="0"/>
              <a:t>capita</a:t>
            </a:r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21789"/>
            <a:ext cx="4038600" cy="2682784"/>
          </a:xfrm>
        </p:spPr>
      </p:pic>
    </p:spTree>
    <p:extLst>
      <p:ext uri="{BB962C8B-B14F-4D97-AF65-F5344CB8AC3E}">
        <p14:creationId xmlns:p14="http://schemas.microsoft.com/office/powerpoint/2010/main" val="152435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Method	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 err="1" smtClean="0"/>
              <a:t>Peds-ql</a:t>
            </a:r>
            <a:r>
              <a:rPr lang="nb-NO" dirty="0" smtClean="0"/>
              <a:t> is a </a:t>
            </a:r>
            <a:r>
              <a:rPr lang="nb-NO" dirty="0" err="1" smtClean="0"/>
              <a:t>quality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life </a:t>
            </a:r>
            <a:r>
              <a:rPr lang="nb-NO" dirty="0" err="1" smtClean="0"/>
              <a:t>questionaire</a:t>
            </a:r>
            <a:r>
              <a:rPr lang="nb-NO" dirty="0" smtClean="0"/>
              <a:t> </a:t>
            </a:r>
            <a:r>
              <a:rPr lang="nb-NO" dirty="0" err="1" smtClean="0"/>
              <a:t>aimed</a:t>
            </a:r>
            <a:r>
              <a:rPr lang="nb-NO" dirty="0" smtClean="0"/>
              <a:t> at </a:t>
            </a:r>
            <a:r>
              <a:rPr lang="nb-NO" dirty="0" err="1" smtClean="0"/>
              <a:t>children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disabilities</a:t>
            </a:r>
            <a:endParaRPr lang="nb-NO" dirty="0" smtClean="0"/>
          </a:p>
          <a:p>
            <a:r>
              <a:rPr lang="nb-NO" dirty="0" err="1" smtClean="0"/>
              <a:t>Validated</a:t>
            </a:r>
            <a:r>
              <a:rPr lang="nb-NO" dirty="0" smtClean="0"/>
              <a:t> in </a:t>
            </a:r>
            <a:r>
              <a:rPr lang="nb-NO" dirty="0" err="1" smtClean="0"/>
              <a:t>many</a:t>
            </a:r>
            <a:r>
              <a:rPr lang="nb-NO" dirty="0" smtClean="0"/>
              <a:t> </a:t>
            </a:r>
            <a:r>
              <a:rPr lang="nb-NO" dirty="0" err="1" smtClean="0"/>
              <a:t>languages</a:t>
            </a:r>
            <a:r>
              <a:rPr lang="nb-NO" dirty="0" smtClean="0"/>
              <a:t>, </a:t>
            </a:r>
            <a:r>
              <a:rPr lang="nb-NO" dirty="0" err="1" smtClean="0"/>
              <a:t>including</a:t>
            </a:r>
            <a:r>
              <a:rPr lang="nb-NO" dirty="0" smtClean="0"/>
              <a:t> Khmer(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did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) and Norwegian</a:t>
            </a:r>
          </a:p>
          <a:p>
            <a:r>
              <a:rPr lang="nb-NO" dirty="0" err="1" smtClean="0"/>
              <a:t>Questionaire</a:t>
            </a:r>
            <a:r>
              <a:rPr lang="nb-NO" dirty="0" smtClean="0"/>
              <a:t> </a:t>
            </a:r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 err="1" smtClean="0"/>
              <a:t>prosthetic</a:t>
            </a:r>
            <a:r>
              <a:rPr lang="nb-NO" dirty="0" smtClean="0"/>
              <a:t> </a:t>
            </a:r>
            <a:r>
              <a:rPr lang="nb-NO" dirty="0" err="1" smtClean="0"/>
              <a:t>satisfaction</a:t>
            </a:r>
            <a:endParaRPr lang="nb-NO" dirty="0" smtClean="0"/>
          </a:p>
          <a:p>
            <a:r>
              <a:rPr lang="nb-NO" dirty="0" smtClean="0"/>
              <a:t>2 </a:t>
            </a:r>
            <a:r>
              <a:rPr lang="nb-NO" dirty="0" err="1" smtClean="0"/>
              <a:t>qualitative</a:t>
            </a:r>
            <a:r>
              <a:rPr lang="nb-NO" dirty="0" smtClean="0"/>
              <a:t> questions </a:t>
            </a:r>
            <a:r>
              <a:rPr lang="nb-NO" dirty="0" err="1" smtClean="0"/>
              <a:t>about</a:t>
            </a:r>
            <a:r>
              <a:rPr lang="nb-NO" dirty="0" smtClean="0"/>
              <a:t> play and game </a:t>
            </a:r>
            <a:r>
              <a:rPr lang="nb-NO" dirty="0" err="1" smtClean="0"/>
              <a:t>activities</a:t>
            </a:r>
            <a:endParaRPr lang="nb-NO" dirty="0" smtClean="0"/>
          </a:p>
          <a:p>
            <a:r>
              <a:rPr lang="nb-NO" dirty="0" err="1" smtClean="0"/>
              <a:t>Ethical</a:t>
            </a:r>
            <a:r>
              <a:rPr lang="nb-NO" dirty="0" smtClean="0"/>
              <a:t> Committee </a:t>
            </a:r>
            <a:r>
              <a:rPr lang="nb-NO" dirty="0" err="1" smtClean="0"/>
              <a:t>application</a:t>
            </a:r>
            <a:r>
              <a:rPr lang="nb-NO" dirty="0" smtClean="0"/>
              <a:t> and </a:t>
            </a:r>
            <a:r>
              <a:rPr lang="nb-NO" dirty="0" err="1" smtClean="0"/>
              <a:t>approval</a:t>
            </a:r>
            <a:endParaRPr lang="nb-NO" dirty="0" smtClean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21789"/>
            <a:ext cx="4038600" cy="2682784"/>
          </a:xfrm>
        </p:spPr>
      </p:pic>
    </p:spTree>
    <p:extLst>
      <p:ext uri="{BB962C8B-B14F-4D97-AF65-F5344CB8AC3E}">
        <p14:creationId xmlns:p14="http://schemas.microsoft.com/office/powerpoint/2010/main" val="51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Criterias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err="1" smtClean="0"/>
              <a:t>Children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one </a:t>
            </a:r>
            <a:r>
              <a:rPr lang="nb-NO" dirty="0" err="1" smtClean="0"/>
              <a:t>lower</a:t>
            </a:r>
            <a:r>
              <a:rPr lang="nb-NO" dirty="0" smtClean="0"/>
              <a:t> </a:t>
            </a:r>
            <a:r>
              <a:rPr lang="nb-NO" dirty="0" err="1" smtClean="0"/>
              <a:t>limb</a:t>
            </a:r>
            <a:r>
              <a:rPr lang="nb-NO" dirty="0" smtClean="0"/>
              <a:t> </a:t>
            </a:r>
            <a:r>
              <a:rPr lang="nb-NO" dirty="0" err="1" smtClean="0"/>
              <a:t>prosthesis</a:t>
            </a:r>
            <a:r>
              <a:rPr lang="nb-NO" dirty="0" smtClean="0"/>
              <a:t> and </a:t>
            </a:r>
            <a:r>
              <a:rPr lang="nb-NO" dirty="0" err="1" smtClean="0"/>
              <a:t>no</a:t>
            </a:r>
            <a:r>
              <a:rPr lang="nb-NO" dirty="0" smtClean="0"/>
              <a:t> </a:t>
            </a:r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err="1" smtClean="0"/>
              <a:t>disabilities</a:t>
            </a:r>
            <a:endParaRPr lang="nb-NO" dirty="0" smtClean="0"/>
          </a:p>
          <a:p>
            <a:r>
              <a:rPr lang="nb-NO" dirty="0" smtClean="0"/>
              <a:t>No mental </a:t>
            </a:r>
            <a:r>
              <a:rPr lang="nb-NO" dirty="0" err="1" smtClean="0"/>
              <a:t>disorders</a:t>
            </a:r>
            <a:endParaRPr lang="nb-NO" dirty="0" smtClean="0"/>
          </a:p>
          <a:p>
            <a:r>
              <a:rPr lang="nb-NO" dirty="0" smtClean="0"/>
              <a:t>Age </a:t>
            </a:r>
            <a:r>
              <a:rPr lang="nb-NO" dirty="0" err="1" smtClean="0"/>
              <a:t>between</a:t>
            </a:r>
            <a:r>
              <a:rPr lang="nb-NO" dirty="0" smtClean="0"/>
              <a:t> 8 and 12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234" y="1600200"/>
            <a:ext cx="3006532" cy="4525963"/>
          </a:xfrm>
        </p:spPr>
      </p:pic>
    </p:spTree>
    <p:extLst>
      <p:ext uri="{BB962C8B-B14F-4D97-AF65-F5344CB8AC3E}">
        <p14:creationId xmlns:p14="http://schemas.microsoft.com/office/powerpoint/2010/main" val="138783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Method in Norway</a:t>
            </a:r>
            <a:endParaRPr lang="nb-NO" dirty="0"/>
          </a:p>
        </p:txBody>
      </p:sp>
      <p:pic>
        <p:nvPicPr>
          <p:cNvPr id="4" name="Plassholder for innhold 3" descr="mai 2009 0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21499"/>
            <a:ext cx="4038600" cy="2683365"/>
          </a:xfrm>
        </p:spPr>
      </p:pic>
      <p:sp>
        <p:nvSpPr>
          <p:cNvPr id="3" name="Plassholder for innhold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9 </a:t>
            </a:r>
            <a:r>
              <a:rPr lang="nb-NO" dirty="0" err="1" smtClean="0"/>
              <a:t>children</a:t>
            </a:r>
            <a:r>
              <a:rPr lang="nb-NO" dirty="0" smtClean="0"/>
              <a:t> </a:t>
            </a:r>
            <a:r>
              <a:rPr lang="nb-NO" dirty="0" err="1" smtClean="0"/>
              <a:t>fulfill</a:t>
            </a:r>
            <a:r>
              <a:rPr lang="nb-NO" dirty="0" smtClean="0"/>
              <a:t> all </a:t>
            </a:r>
            <a:r>
              <a:rPr lang="nb-NO" dirty="0" err="1" smtClean="0"/>
              <a:t>criterias</a:t>
            </a:r>
            <a:endParaRPr lang="nb-NO" dirty="0" smtClean="0"/>
          </a:p>
          <a:p>
            <a:r>
              <a:rPr lang="nb-NO" dirty="0" err="1" smtClean="0"/>
              <a:t>Interviews</a:t>
            </a:r>
            <a:r>
              <a:rPr lang="nb-NO" dirty="0" smtClean="0"/>
              <a:t> in </a:t>
            </a:r>
            <a:r>
              <a:rPr lang="nb-NO" dirty="0" err="1" smtClean="0"/>
              <a:t>clinic</a:t>
            </a:r>
            <a:r>
              <a:rPr lang="nb-NO" dirty="0" smtClean="0"/>
              <a:t>, at </a:t>
            </a:r>
            <a:r>
              <a:rPr lang="nb-NO" dirty="0" err="1" smtClean="0"/>
              <a:t>school</a:t>
            </a:r>
            <a:r>
              <a:rPr lang="nb-NO" dirty="0" smtClean="0"/>
              <a:t> or at </a:t>
            </a:r>
            <a:r>
              <a:rPr lang="nb-NO" dirty="0" err="1" smtClean="0"/>
              <a:t>home</a:t>
            </a:r>
            <a:endParaRPr lang="nb-NO" dirty="0" smtClean="0"/>
          </a:p>
          <a:p>
            <a:r>
              <a:rPr lang="nb-NO" dirty="0" err="1" smtClean="0"/>
              <a:t>Prosthetist</a:t>
            </a:r>
            <a:r>
              <a:rPr lang="nb-NO" dirty="0" smtClean="0"/>
              <a:t> </a:t>
            </a:r>
            <a:r>
              <a:rPr lang="nb-NO" dirty="0" err="1" smtClean="0"/>
              <a:t>who</a:t>
            </a:r>
            <a:r>
              <a:rPr lang="nb-NO" dirty="0" smtClean="0"/>
              <a:t> make </a:t>
            </a:r>
            <a:r>
              <a:rPr lang="nb-NO" dirty="0" err="1" smtClean="0"/>
              <a:t>prosthesis</a:t>
            </a:r>
            <a:r>
              <a:rPr lang="nb-NO" dirty="0" smtClean="0"/>
              <a:t> not to </a:t>
            </a:r>
            <a:r>
              <a:rPr lang="nb-NO" dirty="0" err="1" smtClean="0"/>
              <a:t>perform</a:t>
            </a:r>
            <a:r>
              <a:rPr lang="nb-NO" dirty="0" smtClean="0"/>
              <a:t> </a:t>
            </a:r>
            <a:r>
              <a:rPr lang="nb-NO" dirty="0" err="1" smtClean="0"/>
              <a:t>interview</a:t>
            </a:r>
            <a:r>
              <a:rPr lang="nb-NO" dirty="0" smtClean="0"/>
              <a:t> </a:t>
            </a:r>
            <a:endParaRPr lang="nb-NO" dirty="0"/>
          </a:p>
          <a:p>
            <a:r>
              <a:rPr lang="nb-NO" dirty="0" err="1" smtClean="0"/>
              <a:t>Parents</a:t>
            </a:r>
            <a:r>
              <a:rPr lang="nb-NO" dirty="0" smtClean="0"/>
              <a:t> not present during </a:t>
            </a:r>
            <a:r>
              <a:rPr lang="nb-NO" dirty="0" err="1" smtClean="0"/>
              <a:t>questionaire</a:t>
            </a:r>
            <a:r>
              <a:rPr lang="nb-NO" dirty="0" smtClean="0"/>
              <a:t> </a:t>
            </a:r>
            <a:r>
              <a:rPr lang="nb-NO" dirty="0" err="1" smtClean="0"/>
              <a:t>session</a:t>
            </a:r>
            <a:endParaRPr lang="nb-NO" dirty="0" smtClean="0"/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Method in Norway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 smtClean="0"/>
              <a:t>Group </a:t>
            </a:r>
            <a:r>
              <a:rPr lang="nb-NO" dirty="0" err="1" smtClean="0"/>
              <a:t>of</a:t>
            </a:r>
            <a:r>
              <a:rPr lang="nb-NO" dirty="0" smtClean="0"/>
              <a:t> 22 non </a:t>
            </a:r>
            <a:r>
              <a:rPr lang="nb-NO" dirty="0" err="1" smtClean="0"/>
              <a:t>disabled</a:t>
            </a:r>
            <a:r>
              <a:rPr lang="nb-NO" dirty="0" smtClean="0"/>
              <a:t> </a:t>
            </a:r>
            <a:r>
              <a:rPr lang="nb-NO" dirty="0" err="1" smtClean="0"/>
              <a:t>children</a:t>
            </a:r>
            <a:endParaRPr lang="nb-NO" dirty="0" smtClean="0"/>
          </a:p>
          <a:p>
            <a:r>
              <a:rPr lang="nb-NO" dirty="0" smtClean="0"/>
              <a:t>Reference group for </a:t>
            </a:r>
            <a:r>
              <a:rPr lang="nb-NO" dirty="0" err="1" smtClean="0"/>
              <a:t>comparing</a:t>
            </a:r>
            <a:r>
              <a:rPr lang="nb-NO" dirty="0" smtClean="0"/>
              <a:t> </a:t>
            </a:r>
            <a:r>
              <a:rPr lang="nb-NO" dirty="0" err="1" smtClean="0"/>
              <a:t>results</a:t>
            </a:r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13" name="Plassholder for innhold 1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21789"/>
            <a:ext cx="4038600" cy="2682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Method in </a:t>
            </a:r>
            <a:r>
              <a:rPr lang="nb-NO" dirty="0" err="1" smtClean="0"/>
              <a:t>Cambodia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 err="1" smtClean="0"/>
              <a:t>Translation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 Khmer and back </a:t>
            </a:r>
            <a:r>
              <a:rPr lang="nb-NO" dirty="0" err="1" smtClean="0"/>
              <a:t>two</a:t>
            </a:r>
            <a:r>
              <a:rPr lang="nb-NO" dirty="0" smtClean="0"/>
              <a:t> times</a:t>
            </a:r>
          </a:p>
          <a:p>
            <a:r>
              <a:rPr lang="nb-NO" dirty="0" err="1" smtClean="0"/>
              <a:t>Tested</a:t>
            </a:r>
            <a:r>
              <a:rPr lang="nb-NO" dirty="0" smtClean="0"/>
              <a:t> on 10 non </a:t>
            </a:r>
            <a:r>
              <a:rPr lang="nb-NO" dirty="0" err="1" smtClean="0"/>
              <a:t>disabled</a:t>
            </a:r>
            <a:r>
              <a:rPr lang="nb-NO" dirty="0" smtClean="0"/>
              <a:t> </a:t>
            </a:r>
            <a:r>
              <a:rPr lang="nb-NO" dirty="0" err="1" smtClean="0"/>
              <a:t>children</a:t>
            </a:r>
            <a:endParaRPr lang="nb-NO" dirty="0" smtClean="0"/>
          </a:p>
          <a:p>
            <a:r>
              <a:rPr lang="nb-NO" dirty="0" err="1" smtClean="0"/>
              <a:t>Performed</a:t>
            </a:r>
            <a:r>
              <a:rPr lang="nb-NO" dirty="0" smtClean="0"/>
              <a:t> by Khmer interpreter</a:t>
            </a:r>
          </a:p>
          <a:p>
            <a:r>
              <a:rPr lang="nb-NO" dirty="0" err="1" smtClean="0"/>
              <a:t>Parents</a:t>
            </a:r>
            <a:r>
              <a:rPr lang="nb-NO" dirty="0" smtClean="0"/>
              <a:t> not present</a:t>
            </a:r>
            <a:endParaRPr lang="nb-NO" dirty="0"/>
          </a:p>
        </p:txBody>
      </p:sp>
      <p:pic>
        <p:nvPicPr>
          <p:cNvPr id="7" name="Plassholder for innhold 6" descr="Kambodsja 2008 0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22307"/>
            <a:ext cx="4038600" cy="2681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Method in </a:t>
            </a:r>
            <a:r>
              <a:rPr lang="nb-NO" dirty="0" err="1" smtClean="0"/>
              <a:t>Cambodia</a:t>
            </a:r>
            <a:endParaRPr lang="nb-NO" dirty="0"/>
          </a:p>
        </p:txBody>
      </p:sp>
      <p:pic>
        <p:nvPicPr>
          <p:cNvPr id="4" name="Plassholder for innhold 3" descr="kambodsja desember 2008 0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3" name="Plassholder for innhold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Interviewed</a:t>
            </a:r>
            <a:r>
              <a:rPr lang="nb-NO" dirty="0" smtClean="0"/>
              <a:t> 19 </a:t>
            </a:r>
            <a:r>
              <a:rPr lang="nb-NO" dirty="0" err="1" smtClean="0"/>
              <a:t>children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unilateral </a:t>
            </a:r>
            <a:r>
              <a:rPr lang="nb-NO" dirty="0" err="1" smtClean="0"/>
              <a:t>prosthesis</a:t>
            </a:r>
            <a:endParaRPr lang="nb-NO" dirty="0" smtClean="0"/>
          </a:p>
          <a:p>
            <a:r>
              <a:rPr lang="nb-NO" dirty="0" smtClean="0"/>
              <a:t>3 </a:t>
            </a:r>
            <a:r>
              <a:rPr lang="nb-NO" dirty="0" err="1" smtClean="0"/>
              <a:t>visits</a:t>
            </a:r>
            <a:r>
              <a:rPr lang="nb-NO" dirty="0" smtClean="0"/>
              <a:t> </a:t>
            </a:r>
          </a:p>
          <a:p>
            <a:r>
              <a:rPr lang="nb-NO" dirty="0" smtClean="0"/>
              <a:t>Rural and urban </a:t>
            </a:r>
          </a:p>
          <a:p>
            <a:r>
              <a:rPr lang="nb-NO" dirty="0" err="1" smtClean="0"/>
              <a:t>Performed</a:t>
            </a:r>
            <a:r>
              <a:rPr lang="nb-NO" dirty="0" smtClean="0"/>
              <a:t> by </a:t>
            </a:r>
            <a:r>
              <a:rPr lang="nb-NO" dirty="0" err="1" smtClean="0"/>
              <a:t>the</a:t>
            </a:r>
            <a:r>
              <a:rPr lang="nb-NO" dirty="0" smtClean="0"/>
              <a:t> same interpreter</a:t>
            </a:r>
          </a:p>
          <a:p>
            <a:r>
              <a:rPr lang="nb-NO" dirty="0" err="1" smtClean="0"/>
              <a:t>Parents</a:t>
            </a:r>
            <a:r>
              <a:rPr lang="nb-NO" dirty="0" smtClean="0"/>
              <a:t> not present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360</Words>
  <Application>Microsoft Office PowerPoint</Application>
  <PresentationFormat>Skjermfremvisning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5" baseType="lpstr">
      <vt:lpstr>Office-tema</vt:lpstr>
      <vt:lpstr>  Patient satisfaction among children with unilateral lower limb prosthesis, comparing Norway and Cambodia </vt:lpstr>
      <vt:lpstr>Hypothesis</vt:lpstr>
      <vt:lpstr>Background info </vt:lpstr>
      <vt:lpstr>Method </vt:lpstr>
      <vt:lpstr>Criterias</vt:lpstr>
      <vt:lpstr>Method in Norway</vt:lpstr>
      <vt:lpstr>Method in Norway</vt:lpstr>
      <vt:lpstr>Method in Cambodia</vt:lpstr>
      <vt:lpstr>Method in Cambodia</vt:lpstr>
      <vt:lpstr>Method in Cambodia</vt:lpstr>
      <vt:lpstr>Results </vt:lpstr>
      <vt:lpstr>Resultater</vt:lpstr>
      <vt:lpstr>Results</vt:lpstr>
      <vt:lpstr>Spørsmål og diskusjon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Barn med protese</dc:title>
  <dc:creator>Rune</dc:creator>
  <cp:lastModifiedBy>Rune</cp:lastModifiedBy>
  <cp:revision>25</cp:revision>
  <dcterms:created xsi:type="dcterms:W3CDTF">2010-09-06T16:01:40Z</dcterms:created>
  <dcterms:modified xsi:type="dcterms:W3CDTF">2011-06-08T18:38:47Z</dcterms:modified>
</cp:coreProperties>
</file>